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70" r:id="rId8"/>
    <p:sldId id="264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2A6D-16CF-44F9-AE7C-3A182E156F40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2978-DC77-42F6-9791-65CA248F6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2A6D-16CF-44F9-AE7C-3A182E156F40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2978-DC77-42F6-9791-65CA248F6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2A6D-16CF-44F9-AE7C-3A182E156F40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2978-DC77-42F6-9791-65CA248F6DA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2A6D-16CF-44F9-AE7C-3A182E156F40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2978-DC77-42F6-9791-65CA248F6DA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2A6D-16CF-44F9-AE7C-3A182E156F40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2978-DC77-42F6-9791-65CA248F6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2A6D-16CF-44F9-AE7C-3A182E156F40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2978-DC77-42F6-9791-65CA248F6DA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2A6D-16CF-44F9-AE7C-3A182E156F40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2978-DC77-42F6-9791-65CA248F6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2A6D-16CF-44F9-AE7C-3A182E156F40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2978-DC77-42F6-9791-65CA248F6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2A6D-16CF-44F9-AE7C-3A182E156F40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2978-DC77-42F6-9791-65CA248F6D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2A6D-16CF-44F9-AE7C-3A182E156F40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2978-DC77-42F6-9791-65CA248F6DA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42A6D-16CF-44F9-AE7C-3A182E156F40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2978-DC77-42F6-9791-65CA248F6DA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5642A6D-16CF-44F9-AE7C-3A182E156F40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8512978-DC77-42F6-9791-65CA248F6DA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" y="0"/>
            <a:ext cx="9148408" cy="684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09920" y="1484784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itchFamily="18" charset="-34"/>
              </a:rPr>
              <a:t>ПЛОХИЕ И ХОРОШИЕ ПОСТУПКИ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889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388"/>
            <a:ext cx="9144000" cy="666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7137793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6851104" cy="1146456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Нужно помогать старшим!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388"/>
            <a:ext cx="9144000" cy="666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6490393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627504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Нужно дружить и радоваться жизни!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574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66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888" y="1268760"/>
            <a:ext cx="59766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хмуримся с утра,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поможет доброта.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радость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людям дарить,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надо добрым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вежливым быть.</a:t>
            </a:r>
          </a:p>
        </p:txBody>
      </p:sp>
    </p:spTree>
    <p:extLst>
      <p:ext uri="{BB962C8B-B14F-4D97-AF65-F5344CB8AC3E}">
        <p14:creationId xmlns:p14="http://schemas.microsoft.com/office/powerpoint/2010/main" val="405890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ристина\Desktop\1579634142_25-p-skazochnie-detskie-foni-dlya-albomov-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7881392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620688"/>
            <a:ext cx="6984776" cy="97036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 дразнить других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людей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529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34925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53" y="1916832"/>
            <a:ext cx="8304547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692696"/>
            <a:ext cx="759012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 драться с другими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людьми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956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8424936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8128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НЕЛЬЗЯ! Бить других людей по голове!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98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34925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7992888" cy="429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5091" y="90872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 кататься на перилах лестницы! Бегать и толкаться!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опасно!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08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34925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8274882" cy="4589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 бросать мусор!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395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876256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 быть жадным! С тобой никто не захочет дружить!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7369123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727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ристина\Desktop\1579634136_18-p-skazochnie-detskie-foni-dlya-albomov-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0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547664" y="338328"/>
            <a:ext cx="7139136" cy="1252728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Хорошие поступки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699963" y="1772816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</a:rPr>
              <a:t>Что нужно делать?</a:t>
            </a:r>
            <a:endParaRPr lang="ru-RU" sz="7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4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Кристина\Desktop\1579634175_15-p-skazochnie-detskie-foni-dlya-albomov-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00808"/>
            <a:ext cx="5896655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88640"/>
            <a:ext cx="7128792" cy="1252728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Нужно быть вежливым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6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118</TotalTime>
  <Words>87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Презентация PowerPoint</vt:lpstr>
      <vt:lpstr>Плохо дразнить других людей</vt:lpstr>
      <vt:lpstr>Плохо драться с другими людьми</vt:lpstr>
      <vt:lpstr>                НЕЛЬЗЯ! Бить других людей по голове!</vt:lpstr>
      <vt:lpstr>Плохо кататься на перилах лестницы! Бегать и толкаться! Это опасно!</vt:lpstr>
      <vt:lpstr>Плохо бросать мусор! </vt:lpstr>
      <vt:lpstr>Плохо быть жадным! С тобой никто не захочет дружить!</vt:lpstr>
      <vt:lpstr>Хорошие поступки</vt:lpstr>
      <vt:lpstr>Нужно быть вежливым!</vt:lpstr>
      <vt:lpstr>Нужно помогать старшим!</vt:lpstr>
      <vt:lpstr>Нужно дружить и радоваться жизни!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Плохие и хорошие поступки</dc:title>
  <dc:creator>Таня</dc:creator>
  <cp:lastModifiedBy>Кристина</cp:lastModifiedBy>
  <cp:revision>10</cp:revision>
  <dcterms:created xsi:type="dcterms:W3CDTF">2017-11-03T08:09:08Z</dcterms:created>
  <dcterms:modified xsi:type="dcterms:W3CDTF">2020-10-08T01:03:12Z</dcterms:modified>
</cp:coreProperties>
</file>